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 smtClean="0"/>
              <a:t>Kill </a:t>
            </a:r>
            <a:r>
              <a:rPr lang="en-US" dirty="0" smtClean="0"/>
              <a:t>a Mockingbird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82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Who Am I 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Atticus                                            Miss Maudie                Mr. Avery</a:t>
            </a:r>
          </a:p>
          <a:p>
            <a:r>
              <a:rPr lang="en-US" sz="2000" dirty="0" smtClean="0"/>
              <a:t>Scout                                              Mr. Gilmer</a:t>
            </a:r>
          </a:p>
          <a:p>
            <a:r>
              <a:rPr lang="en-US" sz="2000" dirty="0" smtClean="0"/>
              <a:t>Jem                                                 Miss Rachel</a:t>
            </a:r>
          </a:p>
          <a:p>
            <a:r>
              <a:rPr lang="en-US" sz="2000" dirty="0" smtClean="0"/>
              <a:t>Dill                                                   Miss Stephanie</a:t>
            </a:r>
          </a:p>
          <a:p>
            <a:r>
              <a:rPr lang="en-US" sz="2000" dirty="0" smtClean="0"/>
              <a:t>Tom Robinson                                 Heck </a:t>
            </a:r>
            <a:r>
              <a:rPr lang="en-US" sz="2000" dirty="0"/>
              <a:t>T</a:t>
            </a:r>
            <a:r>
              <a:rPr lang="en-US" sz="2000" dirty="0" smtClean="0"/>
              <a:t>ate</a:t>
            </a:r>
          </a:p>
          <a:p>
            <a:r>
              <a:rPr lang="en-US" sz="2000" dirty="0" smtClean="0"/>
              <a:t>Aunt Alexandra                            Tim Johnson</a:t>
            </a:r>
          </a:p>
          <a:p>
            <a:r>
              <a:rPr lang="en-US" sz="2000" dirty="0" err="1" smtClean="0"/>
              <a:t>Mayella</a:t>
            </a:r>
            <a:r>
              <a:rPr lang="en-US" sz="2000" dirty="0" smtClean="0"/>
              <a:t>                                          </a:t>
            </a:r>
            <a:r>
              <a:rPr lang="en-US" sz="2000" dirty="0" err="1" smtClean="0"/>
              <a:t>Dolphus</a:t>
            </a:r>
            <a:r>
              <a:rPr lang="en-US" sz="2000" dirty="0" smtClean="0"/>
              <a:t> Raymond</a:t>
            </a:r>
          </a:p>
          <a:p>
            <a:r>
              <a:rPr lang="en-US" sz="2000" dirty="0" smtClean="0"/>
              <a:t>Bob </a:t>
            </a:r>
            <a:r>
              <a:rPr lang="en-US" sz="2000" dirty="0" err="1" smtClean="0"/>
              <a:t>Ewell</a:t>
            </a:r>
            <a:r>
              <a:rPr lang="en-US" sz="2000" dirty="0" smtClean="0"/>
              <a:t>                                        </a:t>
            </a:r>
            <a:r>
              <a:rPr lang="en-US" sz="2000" dirty="0" smtClean="0"/>
              <a:t>Calpurnia</a:t>
            </a:r>
            <a:endParaRPr lang="en-US" sz="2000" dirty="0" smtClean="0"/>
          </a:p>
          <a:p>
            <a:r>
              <a:rPr lang="en-US" sz="2000" dirty="0" smtClean="0"/>
              <a:t>Boo </a:t>
            </a:r>
            <a:r>
              <a:rPr lang="en-US" sz="2000" dirty="0" smtClean="0"/>
              <a:t>Radley                                    </a:t>
            </a:r>
            <a:r>
              <a:rPr lang="en-US" sz="2000" dirty="0" smtClean="0"/>
              <a:t>Judge </a:t>
            </a:r>
            <a:r>
              <a:rPr lang="en-US" sz="2000" dirty="0"/>
              <a:t>T</a:t>
            </a:r>
            <a:r>
              <a:rPr lang="en-US" sz="2000" dirty="0" smtClean="0"/>
              <a:t>aylor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73408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Fun Facts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era does to Kill a Mockingbird takes place? </a:t>
            </a:r>
          </a:p>
          <a:p>
            <a:r>
              <a:rPr lang="en-US" dirty="0" smtClean="0"/>
              <a:t>Lee describes Maycomb as a town that is? </a:t>
            </a:r>
          </a:p>
          <a:p>
            <a:r>
              <a:rPr lang="en-US" dirty="0" smtClean="0"/>
              <a:t>Who serves as a motherly figure to </a:t>
            </a:r>
            <a:r>
              <a:rPr lang="en-US" dirty="0"/>
              <a:t>J</a:t>
            </a:r>
            <a:r>
              <a:rPr lang="en-US" dirty="0" smtClean="0"/>
              <a:t>em and Scout? </a:t>
            </a:r>
          </a:p>
          <a:p>
            <a:r>
              <a:rPr lang="en-US" dirty="0" smtClean="0"/>
              <a:t>Who abused </a:t>
            </a:r>
            <a:r>
              <a:rPr lang="en-US" dirty="0" err="1" smtClean="0"/>
              <a:t>Mayella</a:t>
            </a:r>
            <a:r>
              <a:rPr lang="en-US" dirty="0" smtClean="0"/>
              <a:t> </a:t>
            </a:r>
            <a:r>
              <a:rPr lang="en-US" dirty="0" err="1" smtClean="0"/>
              <a:t>Ewell</a:t>
            </a:r>
            <a:r>
              <a:rPr lang="en-US" dirty="0" smtClean="0"/>
              <a:t>? </a:t>
            </a:r>
          </a:p>
          <a:p>
            <a:r>
              <a:rPr lang="en-US" dirty="0" smtClean="0"/>
              <a:t>What does Atticus believe about people being equal? </a:t>
            </a:r>
          </a:p>
          <a:p>
            <a:r>
              <a:rPr lang="en-US" dirty="0"/>
              <a:t>Why Does Tom </a:t>
            </a:r>
            <a:r>
              <a:rPr lang="en-US" dirty="0" smtClean="0"/>
              <a:t>Robinson help </a:t>
            </a:r>
            <a:r>
              <a:rPr lang="en-US" dirty="0" err="1" smtClean="0"/>
              <a:t>Mayella</a:t>
            </a:r>
            <a:r>
              <a:rPr lang="en-US" dirty="0" smtClean="0"/>
              <a:t> </a:t>
            </a:r>
            <a:r>
              <a:rPr lang="en-US" dirty="0" err="1" smtClean="0"/>
              <a:t>Ewell</a:t>
            </a:r>
            <a:endParaRPr lang="en-US" dirty="0" smtClean="0"/>
          </a:p>
          <a:p>
            <a:r>
              <a:rPr lang="en-US" dirty="0" smtClean="0"/>
              <a:t>Who saw the world from Boo Radley’s perspective by standing on the Radley porch?</a:t>
            </a:r>
          </a:p>
          <a:p>
            <a:r>
              <a:rPr lang="en-US" dirty="0" smtClean="0"/>
              <a:t>Why was Tom </a:t>
            </a:r>
            <a:r>
              <a:rPr lang="en-US" dirty="0" smtClean="0"/>
              <a:t>Robinson guilty?</a:t>
            </a:r>
            <a:endParaRPr lang="en-US" dirty="0" smtClean="0"/>
          </a:p>
          <a:p>
            <a:r>
              <a:rPr lang="en-US" dirty="0" smtClean="0"/>
              <a:t>Why does </a:t>
            </a:r>
            <a:r>
              <a:rPr lang="en-US" dirty="0" err="1" smtClean="0"/>
              <a:t>Dolphus</a:t>
            </a:r>
            <a:r>
              <a:rPr lang="en-US" dirty="0" smtClean="0"/>
              <a:t> Raymond pretend to be drunk in public?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731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Symbolism:</a:t>
            </a:r>
          </a:p>
          <a:p>
            <a:r>
              <a:rPr lang="en-US" dirty="0" smtClean="0"/>
              <a:t>What does a mockingbird symbolize?</a:t>
            </a:r>
          </a:p>
          <a:p>
            <a:r>
              <a:rPr lang="en-US" dirty="0"/>
              <a:t>The mockingbird represents which two characters</a:t>
            </a:r>
            <a:r>
              <a:rPr lang="en-US" dirty="0" smtClean="0"/>
              <a:t>?</a:t>
            </a:r>
          </a:p>
          <a:p>
            <a:r>
              <a:rPr lang="en-US" sz="3200" dirty="0" smtClean="0"/>
              <a:t>Empathy</a:t>
            </a:r>
          </a:p>
          <a:p>
            <a:r>
              <a:rPr lang="en-US" sz="3200" dirty="0" smtClean="0"/>
              <a:t>Courage</a:t>
            </a:r>
          </a:p>
          <a:p>
            <a:r>
              <a:rPr lang="en-US" sz="3200" dirty="0" smtClean="0"/>
              <a:t>Equality</a:t>
            </a:r>
          </a:p>
          <a:p>
            <a:r>
              <a:rPr lang="en-US" sz="3200" dirty="0" smtClean="0"/>
              <a:t>Mob mentality</a:t>
            </a:r>
            <a:endParaRPr lang="en-US" sz="3200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45571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</TotalTime>
  <Words>149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To Kill a Mockingbird </vt:lpstr>
      <vt:lpstr>Who Am I ?</vt:lpstr>
      <vt:lpstr>Fun Facts </vt:lpstr>
      <vt:lpstr>Themes</vt:lpstr>
    </vt:vector>
  </TitlesOfParts>
  <Company>Commack UFSD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kill a Mockingbird</dc:title>
  <dc:creator>Frances Conway</dc:creator>
  <cp:lastModifiedBy>Frances Conway</cp:lastModifiedBy>
  <cp:revision>4</cp:revision>
  <dcterms:created xsi:type="dcterms:W3CDTF">2018-12-13T12:36:25Z</dcterms:created>
  <dcterms:modified xsi:type="dcterms:W3CDTF">2018-12-17T17:53:11Z</dcterms:modified>
</cp:coreProperties>
</file>